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A6C828"/>
    <a:srgbClr val="DE1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967" autoAdjust="0"/>
  </p:normalViewPr>
  <p:slideViewPr>
    <p:cSldViewPr snapToGrid="0">
      <p:cViewPr varScale="1">
        <p:scale>
          <a:sx n="66" d="100"/>
          <a:sy n="66" d="100"/>
        </p:scale>
        <p:origin x="84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B6860-B4ED-4BEC-8108-2BA47A6A995A}" type="datetimeFigureOut">
              <a:rPr lang="hr-HR" smtClean="0"/>
              <a:t>4.8.2016.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D89D6-3D42-4B1B-9DD0-2A303AD6BA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33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ngkiat.com/blog/cloud-ide-developer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wikiwand.com/en/Web_integrated_development_environment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Cilj ovih uputa je upoznati učenike sa postavljanjem radne okoline potrebne za realizaciju složenijih web aplikacija.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Opisan je način kako postaviti radnu okolinu za razvoj PHP dokumenta na našem računalu koristeći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XAMPP web server i Aptana studio 3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Dobra stvar kod ovih programa je to da oni rade na Linux, Mac, Solaris i Windows računalima te smanjuju broj programa koji trebaju biti instalirani,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oba programa su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lako dostupna i besplatna!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Većina 'developera' razvija web stranice u svojem razvojnom okruženju na nekom od vlastitih lokalnih web servera.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Lokalni web server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isti kao i svaki drugi server na mreži samo je razlika u tome što je on postavljen na vašem računalu, dakle lokalno, što znači da mu nije moguće pristupiti koristeći web preglednik i Internet. Glavni preduvjet vlastitog razvojnog okruženja za razvoj web aplikacija je upravo postavljanje lokalnog servera. Da ne bismo morali posebno preuzimati Apache, PHP i MySQL koji su nam neophodni prilikom razvoja web aplikacija, postoje paketi koje lako instaliramo na naše računalo.</a:t>
            </a:r>
            <a:endParaRPr lang="hr-HR" smtClean="0"/>
          </a:p>
          <a:p>
            <a:endParaRPr lang="hr-HR" smtClean="0"/>
          </a:p>
          <a:p>
            <a:pPr fontAlgn="base"/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Osim na lokalnom serveru web stranice je moguće razvijati i na  “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 serveru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no to nije preporučljivo, najviše zbog potrošnje resursa koje većina hosting poslužitelja ograničava. Još jedan razlog je taj što nikome nije u interesu da posjetitelji vide razvojne faze vaše web stranice.</a:t>
            </a:r>
          </a:p>
          <a:p>
            <a:pPr fontAlgn="base"/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Drugi načini razvoja web stranica su npr. kroz </a:t>
            </a:r>
            <a:r>
              <a:rPr lang="hr-HR" sz="1200" b="1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eki od web IDE servisa"/>
              </a:rPr>
              <a:t>integrirano razvojno okruženje u oblaku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hr-HR" sz="1200" b="1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Web integrated development environment"/>
              </a:rPr>
              <a:t>cloud IDE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gdje na jednome mjestu postoje potrebni alati za razvoj i testiranje web stranice prije objave na predviđeni hosting paket.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260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XAMPP paket u sebi, između ostalog, sadrži nama neophodni web-poslužitelj Apache, MySQL poslužitelj baze podataka i PHP interpreter. Prilikom instalacije XAMPP paketa, instaliraju se i sve ove komponente.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Osim što se paket mora instalirati s administratorskim ovlastima, instalacija je vrlo jednostavna i ne bi trebali imati nikakvih problema. </a:t>
            </a: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XAMPP paket moguće je skinuti sa sljedeće adrese:  </a:t>
            </a:r>
            <a:r>
              <a:rPr lang="hr-HR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https://www.apachefriends.org/index.html  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smtClean="0"/>
          </a:p>
          <a:p>
            <a:r>
              <a:rPr lang="hr-HR" smtClean="0"/>
              <a:t>Sljedi instalacija</a:t>
            </a:r>
            <a:r>
              <a:rPr lang="hr-HR" baseline="0" smtClean="0"/>
              <a:t> web servera po koracima.</a:t>
            </a:r>
          </a:p>
          <a:p>
            <a:endParaRPr lang="hr-HR" baseline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smtClean="0"/>
              <a:t>1.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Kliknite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NEXT.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859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2.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drugom koraku možemo odabrati značajke koje su nam potrebne, u ovom primjeru ćemo prihvatiti sve zadane postavke. Zatim kliknite na tipku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NEXT.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Postavke možete promijeniti kasnije uređivanjem konfiguracijske datoteke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U trećem koraku biramo mapu za instalaciju. Bilo bi poželjno da odaberete onu mapu gdje nisu instalirani Windowsi, u slučaju da ih morate ponovno instalirati vaš server zajedno sa svim podacima će biti na sigurnom. Kada ste odabrali odredište kliknite na 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449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4.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Kliknite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</a:t>
            </a:r>
          </a:p>
          <a:p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 je spremno za instalaciju, u ovom koraku također kliknite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Započinje proces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instalacije, a nakon što završi kliknite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b="1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Instalacija je gotova ! 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sz="1200" b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hr-HR" sz="1200" b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prvom pokretanju aplikacije odaberite željeni jezik.</a:t>
            </a:r>
            <a:endParaRPr lang="hr-HR" sz="1200" b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598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sljedećoj slici vidimo kako su  Apache i MySQL instalirani i aktivni (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Running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Apache i MySQL pokrećemo tako što kliknemo na start. </a:t>
            </a: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Sada je XAMPP instaliran na  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C:\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dok se php datoteke moraju uvijek držati u direktoriju koji pod nazivom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htdocs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 ovom slučaju 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C:\xampp\htdocs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2231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 bi provjerili jesmo li uspješno instalirali XAMPP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našem računalu, potrebno je otvoriti preglednik i upisati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'localhost'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adresnoj traci, ukoliko je instalacija uspješna preusmjereni ste na stranicu na kojoj piše da je uspješno instaliran XAMPP u vašem sustavu.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5344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 toga, potrebno je unutar mape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htdocs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obrisati sve datoteke i direktorije.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319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 toga u adresu svog preglednika ponovno upišite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'localhost'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Sada bi vam preglednik trebao izgledati kao na sljedećoj slici.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D89D6-3D42-4B1B-9DD0-2A303AD6BA7C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3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8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4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8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95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3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7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6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79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1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smtClean="0"/>
              <a:t>Postavljanje radne okoline – instalacija XAMPP web servera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mtClean="0"/>
              <a:t>Hvala na pažnji !</a:t>
            </a:r>
            <a:endParaRPr lang="hr-H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04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Postavljanje radne okoline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/>
          </a:bodyPr>
          <a:lstStyle/>
          <a:p>
            <a:r>
              <a:rPr lang="hr-HR" sz="2000" smtClean="0"/>
              <a:t>cilj: postaviti radnu okolinu – razvoj web aplikacija</a:t>
            </a:r>
          </a:p>
          <a:p>
            <a:endParaRPr lang="hr-HR" sz="2000"/>
          </a:p>
          <a:p>
            <a:r>
              <a:rPr lang="hr-HR" sz="2000" smtClean="0"/>
              <a:t>XAMPP + Aptana studio 3</a:t>
            </a:r>
          </a:p>
          <a:p>
            <a:endParaRPr lang="hr-HR" sz="2000"/>
          </a:p>
          <a:p>
            <a:r>
              <a:rPr lang="hr-HR" sz="2000" smtClean="0"/>
              <a:t>lokalni web server – postavljen na korisnikovu računalu</a:t>
            </a:r>
          </a:p>
          <a:p>
            <a:endParaRPr lang="hr-HR" sz="2000"/>
          </a:p>
          <a:p>
            <a:r>
              <a:rPr lang="hr-HR" sz="2000" smtClean="0"/>
              <a:t>„</a:t>
            </a:r>
            <a:r>
              <a:rPr lang="hr-HR" sz="2000" i="1" smtClean="0"/>
              <a:t>live server” – </a:t>
            </a:r>
            <a:r>
              <a:rPr lang="hr-HR" sz="2000" smtClean="0"/>
              <a:t>nije preporučljiv </a:t>
            </a:r>
            <a:r>
              <a:rPr lang="hr-HR" sz="2000" smtClean="0">
                <a:sym typeface="Wingdings" panose="05000000000000000000" pitchFamily="2" charset="2"/>
              </a:rPr>
              <a:t> potrošnja resursa</a:t>
            </a:r>
          </a:p>
          <a:p>
            <a:endParaRPr lang="hr-HR" sz="2000">
              <a:sym typeface="Wingdings" panose="05000000000000000000" pitchFamily="2" charset="2"/>
            </a:endParaRPr>
          </a:p>
          <a:p>
            <a:r>
              <a:rPr lang="hr-HR" sz="2000" smtClean="0">
                <a:sym typeface="Wingdings" panose="05000000000000000000" pitchFamily="2" charset="2"/>
              </a:rPr>
              <a:t>cloud IDE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0596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Instalacija XAMPP web servera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XAMPP – Apache, MySQL, poslužitelj baze podataka, PHP interpreter</a:t>
            </a:r>
          </a:p>
          <a:p>
            <a:endParaRPr lang="hr-HR"/>
          </a:p>
          <a:p>
            <a:r>
              <a:rPr lang="hr-HR" smtClean="0"/>
              <a:t>XAMPP paket: </a:t>
            </a:r>
            <a:r>
              <a:rPr lang="hr-HR" u="sng"/>
              <a:t>https://www.apachefriends.org/index.html  </a:t>
            </a:r>
            <a:endParaRPr lang="hr-HR"/>
          </a:p>
          <a:p>
            <a:pPr marL="0" indent="0">
              <a:buNone/>
            </a:pP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7" name="Slika 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0" b="2317"/>
          <a:stretch/>
        </p:blipFill>
        <p:spPr bwMode="auto">
          <a:xfrm>
            <a:off x="5089970" y="2160589"/>
            <a:ext cx="4184032" cy="3880772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95097" y="1656913"/>
            <a:ext cx="97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endParaRPr lang="hr-HR" sz="240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XAMPP web servera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8" name="Slika 4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8"/>
          <a:stretch/>
        </p:blipFill>
        <p:spPr bwMode="auto">
          <a:xfrm>
            <a:off x="677333" y="2160587"/>
            <a:ext cx="4184035" cy="3880774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695097" y="1656913"/>
            <a:ext cx="97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endParaRPr lang="hr-HR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2461" y="1656912"/>
            <a:ext cx="97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endParaRPr lang="hr-HR" sz="240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Slika 7"/>
          <p:cNvPicPr>
            <a:picLocks noGrp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660" y="2160587"/>
            <a:ext cx="4184650" cy="388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75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XAMPP web servera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8" name="Slika 9"/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160589"/>
            <a:ext cx="4183062" cy="3877056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9" name="Slika 10"/>
          <p:cNvPicPr>
            <a:picLocks noGrp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52" y="2160589"/>
            <a:ext cx="4184650" cy="3877056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282461" y="1656912"/>
            <a:ext cx="97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hr-HR" sz="240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hr-HR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5097" y="1656913"/>
            <a:ext cx="97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hr-HR" sz="240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hr-HR" sz="240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XAMPP web servera</a:t>
            </a:r>
            <a:endParaRPr lang="en-GB" dirty="0"/>
          </a:p>
        </p:txBody>
      </p:sp>
      <p:pic>
        <p:nvPicPr>
          <p:cNvPr id="8" name="Slika 1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06" y="1739674"/>
            <a:ext cx="8219923" cy="3881437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5384012" y="4876800"/>
            <a:ext cx="7119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84012" y="5145314"/>
            <a:ext cx="7119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6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XAMPP web servera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9" name="Slika 15"/>
          <p:cNvPicPr>
            <a:picLocks noGrp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"/>
          <a:stretch/>
        </p:blipFill>
        <p:spPr bwMode="auto">
          <a:xfrm>
            <a:off x="868680" y="1737360"/>
            <a:ext cx="8220456" cy="3881437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725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XAMPP web servera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9" name="Slika 21"/>
          <p:cNvPicPr>
            <a:picLocks noGrp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" b="4920"/>
          <a:stretch/>
        </p:blipFill>
        <p:spPr bwMode="auto">
          <a:xfrm>
            <a:off x="868680" y="1737360"/>
            <a:ext cx="8220456" cy="3881437"/>
          </a:xfrm>
          <a:prstGeom prst="rect">
            <a:avLst/>
          </a:prstGeom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06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Instalacija XAMPP web servera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Slika 20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" y="1737360"/>
            <a:ext cx="8220456" cy="38862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900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510</Words>
  <Application>Microsoft Office PowerPoint</Application>
  <PresentationFormat>Widescreen</PresentationFormat>
  <Paragraphs>70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Postavljanje radne okoline – instalacija XAMPP web servera</vt:lpstr>
      <vt:lpstr>Postavljanje radne okoline</vt:lpstr>
      <vt:lpstr>Instalacija XAMPP web servera</vt:lpstr>
      <vt:lpstr>Instalacija XAMPP web servera</vt:lpstr>
      <vt:lpstr>Instalacija XAMPP web servera</vt:lpstr>
      <vt:lpstr>Instalacija XAMPP web servera</vt:lpstr>
      <vt:lpstr>Instalacija XAMPP web servera</vt:lpstr>
      <vt:lpstr>Instalacija XAMPP web servera</vt:lpstr>
      <vt:lpstr>Instalacija XAMPP web servera</vt:lpstr>
      <vt:lpstr>Hvala na pažnji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znanstveni laboratorij</dc:title>
  <dc:creator>Pc</dc:creator>
  <cp:lastModifiedBy>M</cp:lastModifiedBy>
  <cp:revision>57</cp:revision>
  <cp:lastPrinted>2016-08-04T11:58:27Z</cp:lastPrinted>
  <dcterms:created xsi:type="dcterms:W3CDTF">2016-03-18T08:07:10Z</dcterms:created>
  <dcterms:modified xsi:type="dcterms:W3CDTF">2016-08-04T12:21:41Z</dcterms:modified>
</cp:coreProperties>
</file>